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293"/>
    <a:srgbClr val="053E70"/>
    <a:srgbClr val="033451"/>
    <a:srgbClr val="05344F"/>
    <a:srgbClr val="033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/>
    <p:restoredTop sz="96405"/>
  </p:normalViewPr>
  <p:slideViewPr>
    <p:cSldViewPr snapToGrid="0" snapToObjects="1">
      <p:cViewPr varScale="1">
        <p:scale>
          <a:sx n="86" d="100"/>
          <a:sy n="86" d="100"/>
        </p:scale>
        <p:origin x="17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3.xml"/><Relationship Id="rId5" Type="http://schemas.openxmlformats.org/officeDocument/2006/relationships/presProps" Target="presProps.xml"/><Relationship Id="rId10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9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6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58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8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6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8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4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0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2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78FF7-BD6E-8246-BEE2-7B85871CBEE6}" type="datetimeFigureOut">
              <a:rPr lang="en-US" smtClean="0"/>
              <a:t>7/27/21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CDC0-CEB4-2842-B35D-1F37BC31F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0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E1FDF5-C29F-8D48-9EE0-9D88AF08C3A8}"/>
              </a:ext>
            </a:extLst>
          </p:cNvPr>
          <p:cNvPicPr/>
          <p:nvPr/>
        </p:nvPicPr>
        <p:blipFill rotWithShape="1">
          <a:blip r:embed="rId2"/>
          <a:srcRect l="10301" t="-17840" r="39612" b="34193"/>
          <a:stretch/>
        </p:blipFill>
        <p:spPr>
          <a:xfrm>
            <a:off x="0" y="-304799"/>
            <a:ext cx="7772400" cy="10363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8DD3C-5685-1448-A017-EA8E5A76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0" y="7924800"/>
            <a:ext cx="1610200" cy="1610200"/>
          </a:xfrm>
          <a:prstGeom prst="ellipse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C5E43F1A-7D5F-5D45-B424-DCE09BE57A25}"/>
              </a:ext>
            </a:extLst>
          </p:cNvPr>
          <p:cNvSpPr/>
          <p:nvPr/>
        </p:nvSpPr>
        <p:spPr>
          <a:xfrm>
            <a:off x="-22916" y="0"/>
            <a:ext cx="7827733" cy="5172935"/>
          </a:xfrm>
          <a:custGeom>
            <a:avLst/>
            <a:gdLst>
              <a:gd name="connsiteX0" fmla="*/ 0 w 7787640"/>
              <a:gd name="connsiteY0" fmla="*/ 0 h 5318760"/>
              <a:gd name="connsiteX1" fmla="*/ 7787640 w 7787640"/>
              <a:gd name="connsiteY1" fmla="*/ 15240 h 5318760"/>
              <a:gd name="connsiteX2" fmla="*/ 7787640 w 7787640"/>
              <a:gd name="connsiteY2" fmla="*/ 4312920 h 5318760"/>
              <a:gd name="connsiteX3" fmla="*/ 0 w 7787640"/>
              <a:gd name="connsiteY3" fmla="*/ 5318760 h 5318760"/>
              <a:gd name="connsiteX4" fmla="*/ 0 w 7787640"/>
              <a:gd name="connsiteY4" fmla="*/ 0 h 5318760"/>
              <a:gd name="connsiteX0" fmla="*/ 0 w 7787640"/>
              <a:gd name="connsiteY0" fmla="*/ 0 h 5318760"/>
              <a:gd name="connsiteX1" fmla="*/ 7787640 w 7787640"/>
              <a:gd name="connsiteY1" fmla="*/ 15240 h 5318760"/>
              <a:gd name="connsiteX2" fmla="*/ 7772400 w 7787640"/>
              <a:gd name="connsiteY2" fmla="*/ 3840480 h 5318760"/>
              <a:gd name="connsiteX3" fmla="*/ 0 w 7787640"/>
              <a:gd name="connsiteY3" fmla="*/ 5318760 h 5318760"/>
              <a:gd name="connsiteX4" fmla="*/ 0 w 7787640"/>
              <a:gd name="connsiteY4" fmla="*/ 0 h 5318760"/>
              <a:gd name="connsiteX0" fmla="*/ 0 w 7787640"/>
              <a:gd name="connsiteY0" fmla="*/ 0 h 5593080"/>
              <a:gd name="connsiteX1" fmla="*/ 7787640 w 7787640"/>
              <a:gd name="connsiteY1" fmla="*/ 15240 h 5593080"/>
              <a:gd name="connsiteX2" fmla="*/ 7772400 w 7787640"/>
              <a:gd name="connsiteY2" fmla="*/ 3840480 h 5593080"/>
              <a:gd name="connsiteX3" fmla="*/ 15240 w 7787640"/>
              <a:gd name="connsiteY3" fmla="*/ 5593080 h 5593080"/>
              <a:gd name="connsiteX4" fmla="*/ 0 w 7787640"/>
              <a:gd name="connsiteY4" fmla="*/ 0 h 5593080"/>
              <a:gd name="connsiteX0" fmla="*/ 0 w 7818120"/>
              <a:gd name="connsiteY0" fmla="*/ 0 h 5593080"/>
              <a:gd name="connsiteX1" fmla="*/ 7787640 w 7818120"/>
              <a:gd name="connsiteY1" fmla="*/ 15240 h 5593080"/>
              <a:gd name="connsiteX2" fmla="*/ 7818120 w 7818120"/>
              <a:gd name="connsiteY2" fmla="*/ 3855720 h 5593080"/>
              <a:gd name="connsiteX3" fmla="*/ 15240 w 7818120"/>
              <a:gd name="connsiteY3" fmla="*/ 5593080 h 5593080"/>
              <a:gd name="connsiteX4" fmla="*/ 0 w 7818120"/>
              <a:gd name="connsiteY4" fmla="*/ 0 h 5593080"/>
              <a:gd name="connsiteX0" fmla="*/ 0 w 7818120"/>
              <a:gd name="connsiteY0" fmla="*/ 0 h 5593080"/>
              <a:gd name="connsiteX1" fmla="*/ 7787640 w 7818120"/>
              <a:gd name="connsiteY1" fmla="*/ 15240 h 5593080"/>
              <a:gd name="connsiteX2" fmla="*/ 7818120 w 7818120"/>
              <a:gd name="connsiteY2" fmla="*/ 3566160 h 5593080"/>
              <a:gd name="connsiteX3" fmla="*/ 15240 w 7818120"/>
              <a:gd name="connsiteY3" fmla="*/ 5593080 h 5593080"/>
              <a:gd name="connsiteX4" fmla="*/ 0 w 7818120"/>
              <a:gd name="connsiteY4" fmla="*/ 0 h 5593080"/>
              <a:gd name="connsiteX0" fmla="*/ 0 w 7787640"/>
              <a:gd name="connsiteY0" fmla="*/ 0 h 5593080"/>
              <a:gd name="connsiteX1" fmla="*/ 7787640 w 7787640"/>
              <a:gd name="connsiteY1" fmla="*/ 15240 h 5593080"/>
              <a:gd name="connsiteX2" fmla="*/ 7772400 w 7787640"/>
              <a:gd name="connsiteY2" fmla="*/ 3596640 h 5593080"/>
              <a:gd name="connsiteX3" fmla="*/ 15240 w 7787640"/>
              <a:gd name="connsiteY3" fmla="*/ 5593080 h 5593080"/>
              <a:gd name="connsiteX4" fmla="*/ 0 w 7787640"/>
              <a:gd name="connsiteY4" fmla="*/ 0 h 5593080"/>
              <a:gd name="connsiteX0" fmla="*/ 0 w 7833360"/>
              <a:gd name="connsiteY0" fmla="*/ 0 h 5593080"/>
              <a:gd name="connsiteX1" fmla="*/ 7833360 w 7833360"/>
              <a:gd name="connsiteY1" fmla="*/ 15240 h 5593080"/>
              <a:gd name="connsiteX2" fmla="*/ 7772400 w 7833360"/>
              <a:gd name="connsiteY2" fmla="*/ 3596640 h 5593080"/>
              <a:gd name="connsiteX3" fmla="*/ 15240 w 7833360"/>
              <a:gd name="connsiteY3" fmla="*/ 5593080 h 5593080"/>
              <a:gd name="connsiteX4" fmla="*/ 0 w 7833360"/>
              <a:gd name="connsiteY4" fmla="*/ 0 h 5593080"/>
              <a:gd name="connsiteX0" fmla="*/ 0 w 7833360"/>
              <a:gd name="connsiteY0" fmla="*/ 0 h 5593080"/>
              <a:gd name="connsiteX1" fmla="*/ 7833360 w 7833360"/>
              <a:gd name="connsiteY1" fmla="*/ 15240 h 5593080"/>
              <a:gd name="connsiteX2" fmla="*/ 7802880 w 7833360"/>
              <a:gd name="connsiteY2" fmla="*/ 3520440 h 5593080"/>
              <a:gd name="connsiteX3" fmla="*/ 15240 w 7833360"/>
              <a:gd name="connsiteY3" fmla="*/ 5593080 h 5593080"/>
              <a:gd name="connsiteX4" fmla="*/ 0 w 7833360"/>
              <a:gd name="connsiteY4" fmla="*/ 0 h 5593080"/>
              <a:gd name="connsiteX0" fmla="*/ 0 w 7833360"/>
              <a:gd name="connsiteY0" fmla="*/ 0 h 5166360"/>
              <a:gd name="connsiteX1" fmla="*/ 7833360 w 7833360"/>
              <a:gd name="connsiteY1" fmla="*/ 15240 h 5166360"/>
              <a:gd name="connsiteX2" fmla="*/ 7802880 w 7833360"/>
              <a:gd name="connsiteY2" fmla="*/ 3520440 h 5166360"/>
              <a:gd name="connsiteX3" fmla="*/ 15240 w 7833360"/>
              <a:gd name="connsiteY3" fmla="*/ 5166360 h 5166360"/>
              <a:gd name="connsiteX4" fmla="*/ 0 w 7833360"/>
              <a:gd name="connsiteY4" fmla="*/ 0 h 5166360"/>
              <a:gd name="connsiteX0" fmla="*/ 0 w 7833360"/>
              <a:gd name="connsiteY0" fmla="*/ 0 h 5166360"/>
              <a:gd name="connsiteX1" fmla="*/ 7833360 w 7833360"/>
              <a:gd name="connsiteY1" fmla="*/ 15240 h 5166360"/>
              <a:gd name="connsiteX2" fmla="*/ 7818120 w 7833360"/>
              <a:gd name="connsiteY2" fmla="*/ 3246120 h 5166360"/>
              <a:gd name="connsiteX3" fmla="*/ 15240 w 7833360"/>
              <a:gd name="connsiteY3" fmla="*/ 5166360 h 5166360"/>
              <a:gd name="connsiteX4" fmla="*/ 0 w 7833360"/>
              <a:gd name="connsiteY4" fmla="*/ 0 h 5166360"/>
              <a:gd name="connsiteX0" fmla="*/ 0 w 7833360"/>
              <a:gd name="connsiteY0" fmla="*/ 0 h 5166360"/>
              <a:gd name="connsiteX1" fmla="*/ 7833360 w 7833360"/>
              <a:gd name="connsiteY1" fmla="*/ 15240 h 5166360"/>
              <a:gd name="connsiteX2" fmla="*/ 7833360 w 7833360"/>
              <a:gd name="connsiteY2" fmla="*/ 3124200 h 5166360"/>
              <a:gd name="connsiteX3" fmla="*/ 15240 w 7833360"/>
              <a:gd name="connsiteY3" fmla="*/ 5166360 h 5166360"/>
              <a:gd name="connsiteX4" fmla="*/ 0 w 7833360"/>
              <a:gd name="connsiteY4" fmla="*/ 0 h 5166360"/>
              <a:gd name="connsiteX0" fmla="*/ 23000 w 7856360"/>
              <a:gd name="connsiteY0" fmla="*/ 0 h 5191853"/>
              <a:gd name="connsiteX1" fmla="*/ 7856360 w 7856360"/>
              <a:gd name="connsiteY1" fmla="*/ 15240 h 5191853"/>
              <a:gd name="connsiteX2" fmla="*/ 7856360 w 7856360"/>
              <a:gd name="connsiteY2" fmla="*/ 3124200 h 5191853"/>
              <a:gd name="connsiteX3" fmla="*/ 0 w 7856360"/>
              <a:gd name="connsiteY3" fmla="*/ 5191853 h 5191853"/>
              <a:gd name="connsiteX4" fmla="*/ 23000 w 7856360"/>
              <a:gd name="connsiteY4" fmla="*/ 0 h 519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6360" h="5191853">
                <a:moveTo>
                  <a:pt x="23000" y="0"/>
                </a:moveTo>
                <a:lnTo>
                  <a:pt x="7856360" y="15240"/>
                </a:lnTo>
                <a:lnTo>
                  <a:pt x="7856360" y="3124200"/>
                </a:lnTo>
                <a:lnTo>
                  <a:pt x="0" y="5191853"/>
                </a:lnTo>
                <a:lnTo>
                  <a:pt x="23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68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6EE5CF4-2192-A34B-A187-0AA4638CCD4E}"/>
              </a:ext>
            </a:extLst>
          </p:cNvPr>
          <p:cNvSpPr/>
          <p:nvPr/>
        </p:nvSpPr>
        <p:spPr>
          <a:xfrm>
            <a:off x="718220" y="523400"/>
            <a:ext cx="2340818" cy="483550"/>
          </a:xfrm>
          <a:prstGeom prst="parallelogram">
            <a:avLst/>
          </a:prstGeom>
          <a:solidFill>
            <a:srgbClr val="0852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86" dirty="0">
                <a:latin typeface="Franklin Gothic Book" panose="020B0503020102020204" pitchFamily="34" charset="0"/>
              </a:rPr>
              <a:t>CYBER HYGIENE</a:t>
            </a:r>
          </a:p>
        </p:txBody>
      </p:sp>
    </p:spTree>
    <p:extLst>
      <p:ext uri="{BB962C8B-B14F-4D97-AF65-F5344CB8AC3E}">
        <p14:creationId xmlns:p14="http://schemas.microsoft.com/office/powerpoint/2010/main" val="2050127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43F1D0-0058-6545-B565-A6B12CB5A906}"/>
              </a:ext>
            </a:extLst>
          </p:cNvPr>
          <p:cNvSpPr/>
          <p:nvPr/>
        </p:nvSpPr>
        <p:spPr>
          <a:xfrm>
            <a:off x="360000" y="1187999"/>
            <a:ext cx="1259174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7F936A-AB21-E943-A05F-0CD580EA69D0}"/>
              </a:ext>
            </a:extLst>
          </p:cNvPr>
          <p:cNvSpPr/>
          <p:nvPr/>
        </p:nvSpPr>
        <p:spPr>
          <a:xfrm>
            <a:off x="1808306" y="1187999"/>
            <a:ext cx="1259174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FCD39F-5BEE-214C-9BBA-300048F13371}"/>
              </a:ext>
            </a:extLst>
          </p:cNvPr>
          <p:cNvSpPr/>
          <p:nvPr/>
        </p:nvSpPr>
        <p:spPr>
          <a:xfrm>
            <a:off x="3256612" y="1187999"/>
            <a:ext cx="1259174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83E462-9E7B-6341-8D65-F4558A3C508A}"/>
              </a:ext>
            </a:extLst>
          </p:cNvPr>
          <p:cNvSpPr/>
          <p:nvPr/>
        </p:nvSpPr>
        <p:spPr>
          <a:xfrm>
            <a:off x="4704918" y="1187999"/>
            <a:ext cx="1259174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B4E779-B7B3-D947-B305-FA78448D8186}"/>
              </a:ext>
            </a:extLst>
          </p:cNvPr>
          <p:cNvSpPr/>
          <p:nvPr/>
        </p:nvSpPr>
        <p:spPr>
          <a:xfrm>
            <a:off x="6153226" y="1187999"/>
            <a:ext cx="1259174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7F936A-AB21-E943-A05F-0CD580EA69D0}"/>
              </a:ext>
            </a:extLst>
          </p:cNvPr>
          <p:cNvSpPr/>
          <p:nvPr/>
        </p:nvSpPr>
        <p:spPr>
          <a:xfrm>
            <a:off x="1693889" y="1187999"/>
            <a:ext cx="1963711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83E462-9E7B-6341-8D65-F4558A3C508A}"/>
              </a:ext>
            </a:extLst>
          </p:cNvPr>
          <p:cNvSpPr/>
          <p:nvPr/>
        </p:nvSpPr>
        <p:spPr>
          <a:xfrm>
            <a:off x="4114801" y="1187999"/>
            <a:ext cx="1963712" cy="828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F15D20A4569B46B8D80909D89CF27E" ma:contentTypeVersion="12" ma:contentTypeDescription="Create a new document." ma:contentTypeScope="" ma:versionID="f9a6eeb254f80947bcf78833a1fc8a48">
  <xsd:schema xmlns:xsd="http://www.w3.org/2001/XMLSchema" xmlns:xs="http://www.w3.org/2001/XMLSchema" xmlns:p="http://schemas.microsoft.com/office/2006/metadata/properties" xmlns:ns2="2ea8b379-c8ad-4aba-8ee9-d1f12587f3a0" xmlns:ns3="d908c7eb-dbfb-45ab-9190-0c0073f2a6bf" targetNamespace="http://schemas.microsoft.com/office/2006/metadata/properties" ma:root="true" ma:fieldsID="cda9b181f51649a11ac24de7fdfb04db" ns2:_="" ns3:_="">
    <xsd:import namespace="2ea8b379-c8ad-4aba-8ee9-d1f12587f3a0"/>
    <xsd:import namespace="d908c7eb-dbfb-45ab-9190-0c0073f2a6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Date" minOccurs="0"/>
                <xsd:element ref="ns2:ShortDescription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8b379-c8ad-4aba-8ee9-d1f12587f3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ShortDescription" ma:index="17" nillable="true" ma:displayName="Short Description" ma:format="Dropdown" ma:internalName="ShortDescription">
      <xsd:simpleType>
        <xsd:restriction base="dms:Text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08c7eb-dbfb-45ab-9190-0c0073f2a6b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ortDescription xmlns="2ea8b379-c8ad-4aba-8ee9-d1f12587f3a0" xsi:nil="true"/>
    <Date xmlns="2ea8b379-c8ad-4aba-8ee9-d1f12587f3a0" xsi:nil="true"/>
  </documentManagement>
</p:properties>
</file>

<file path=customXml/itemProps1.xml><?xml version="1.0" encoding="utf-8"?>
<ds:datastoreItem xmlns:ds="http://schemas.openxmlformats.org/officeDocument/2006/customXml" ds:itemID="{170B2034-DC8F-4EFE-AC86-B161F349F616}"/>
</file>

<file path=customXml/itemProps2.xml><?xml version="1.0" encoding="utf-8"?>
<ds:datastoreItem xmlns:ds="http://schemas.openxmlformats.org/officeDocument/2006/customXml" ds:itemID="{632DDAC0-2785-4729-AFE4-A016A851906C}"/>
</file>

<file path=customXml/itemProps3.xml><?xml version="1.0" encoding="utf-8"?>
<ds:datastoreItem xmlns:ds="http://schemas.openxmlformats.org/officeDocument/2006/customXml" ds:itemID="{3B0B6E0C-EFA0-4C8A-AB12-2CEF56D31CCD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18253</TotalTime>
  <Words>2</Words>
  <Application>Microsoft Macintosh PowerPoint</Application>
  <PresentationFormat>Custom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Franklin Gothic Book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JENSEN, DANE (CTR)</dc:creator>
  <cp:lastModifiedBy>JENSEN, DANE (CTR)</cp:lastModifiedBy>
  <cp:revision>15</cp:revision>
  <dcterms:created xsi:type="dcterms:W3CDTF">2021-07-12T19:58:46Z</dcterms:created>
  <dcterms:modified xsi:type="dcterms:W3CDTF">2021-07-27T19:38:49Z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0x0101007DF15D20A4569B46B8D80909D89CF27E</vt:lpwstr>
  </property>
</Properties>
</file>